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DE3B6-F9A3-7A49-71C3-83856B227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4EA307C-CB45-960C-9E30-731D1DEA8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DE9170-F1AA-EC71-FDF9-4143AAAC8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59B9-BDFD-492D-84A3-61C6CCCC36CE}" type="datetimeFigureOut">
              <a:rPr kumimoji="1" lang="ja-JP" altLang="en-US" smtClean="0"/>
              <a:t>2023/5/28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C58DF3-7E85-6C0D-5384-0C966F1BA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4DA263-0A40-E91C-570A-076676AAA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C98D-B5A5-4C4E-8432-57B2A40A7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70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937603-A5E5-E8DC-6C04-DDA398415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7E5129-8C7E-A097-0F9B-8F21FA2B0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F379F4-32DA-7028-4997-BDD41CA83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59B9-BDFD-492D-84A3-61C6CCCC36CE}" type="datetimeFigureOut">
              <a:rPr kumimoji="1" lang="ja-JP" altLang="en-US" smtClean="0"/>
              <a:t>2023/5/28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9E1AAB-EB4F-31E5-C1E6-F1E5A9494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BE8540-A361-8668-BDF2-FC7F76AA2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C98D-B5A5-4C4E-8432-57B2A40A7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13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CD3CF1-72D6-E677-127C-13B74C1D4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70A2ED-1E35-34E5-8853-FEB7CCEC8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D286E9-AEA6-C463-6FA0-003ECECE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59B9-BDFD-492D-84A3-61C6CCCC36CE}" type="datetimeFigureOut">
              <a:rPr kumimoji="1" lang="ja-JP" altLang="en-US" smtClean="0"/>
              <a:t>2023/5/28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4D097F-F858-DA4A-D231-F876CC7D7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B58F6E-37E2-4B6D-B13A-26BCDB7AC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C98D-B5A5-4C4E-8432-57B2A40A7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65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B8A1E2-6F91-A797-8CF2-9C75D3427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9B1A62-CD68-0D10-0638-53E532770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F3F361-17C0-AB43-1D57-91775BF81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59B9-BDFD-492D-84A3-61C6CCCC36CE}" type="datetimeFigureOut">
              <a:rPr kumimoji="1" lang="ja-JP" altLang="en-US" smtClean="0"/>
              <a:t>2023/5/28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50138-CA6E-A82F-F175-B9B359CF1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DDE667-8AF0-DBC6-C2C7-EACB3C54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C98D-B5A5-4C4E-8432-57B2A40A7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58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1CD02B-0C15-92ED-8850-6C94506E9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423D37-428D-2D25-8C64-B05CDF041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D20C91-618F-6BC0-5274-B5E36FF50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59B9-BDFD-492D-84A3-61C6CCCC36CE}" type="datetimeFigureOut">
              <a:rPr kumimoji="1" lang="ja-JP" altLang="en-US" smtClean="0"/>
              <a:t>2023/5/28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DC967C-937C-1D93-8F79-6C19D70E5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CC3DF7-4075-3601-238E-51CF69E4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C98D-B5A5-4C4E-8432-57B2A40A7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2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F20CF3-F29C-EEEC-380F-1D662717F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428D9A-5433-C1B2-461E-C20B2E6077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98977A-C8C3-7AB8-1F50-6B41B16BC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0BBFFA-43F0-68DC-17A5-20E39148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59B9-BDFD-492D-84A3-61C6CCCC36CE}" type="datetimeFigureOut">
              <a:rPr kumimoji="1" lang="ja-JP" altLang="en-US" smtClean="0"/>
              <a:t>2023/5/28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C39C6C-B1F2-80E2-EB71-6BB83B81D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8F38C7-9FC0-EAFB-68B0-7AF501C7F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C98D-B5A5-4C4E-8432-57B2A40A7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66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9CA7F3-1141-349F-1700-1922FFEE5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C69295-6D36-3B8F-F8BC-1AE63C597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26E6386-B2CE-5C90-B31D-8929EAF6E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35AFD91-DD5A-4600-E14E-D86906507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8F4F7B-5F22-3A39-3026-B9D7B20CF9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ADC69CA-7E61-48E8-0CCF-08CC3FB01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59B9-BDFD-492D-84A3-61C6CCCC36CE}" type="datetimeFigureOut">
              <a:rPr kumimoji="1" lang="ja-JP" altLang="en-US" smtClean="0"/>
              <a:t>2023/5/28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357AEC-740C-30BA-6D6C-C2F7F8EB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612979-0ED3-EAC7-D643-2E7C303B0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C98D-B5A5-4C4E-8432-57B2A40A7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60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9D1A3B-05AA-9366-8B20-4E39748C4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02F136-10AC-1386-9BA1-1C290634F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59B9-BDFD-492D-84A3-61C6CCCC36CE}" type="datetimeFigureOut">
              <a:rPr kumimoji="1" lang="ja-JP" altLang="en-US" smtClean="0"/>
              <a:t>2023/5/28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46829E6-ECCB-37AC-819C-2A8887522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570CA78-B194-D41A-C6A0-7E5CCF971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C98D-B5A5-4C4E-8432-57B2A40A7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9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FA0142D-5204-0474-016F-B858B4235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59B9-BDFD-492D-84A3-61C6CCCC36CE}" type="datetimeFigureOut">
              <a:rPr kumimoji="1" lang="ja-JP" altLang="en-US" smtClean="0"/>
              <a:t>2023/5/28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3361032-9A5D-079D-B473-520495C88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69AA20-D152-79CE-B886-BF6A9F09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C98D-B5A5-4C4E-8432-57B2A40A7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56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50E26D-B729-4F50-561E-BE5AF343D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45C4F7-349E-3F53-1225-11B7885B8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DDEF39-D57D-12B0-D325-6B5793148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C7E339-72B3-6AFF-58F0-3CAD3DFB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59B9-BDFD-492D-84A3-61C6CCCC36CE}" type="datetimeFigureOut">
              <a:rPr kumimoji="1" lang="ja-JP" altLang="en-US" smtClean="0"/>
              <a:t>2023/5/28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35838D-1CA4-CFF1-136F-DF51E869D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30DF5B-9002-4DA0-2937-86F973B58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C98D-B5A5-4C4E-8432-57B2A40A7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43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D06E06-C289-F256-43C3-018AAC65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CA8F38E-25EA-7B17-FCA8-39CEE38EB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BCD9D4-C5DE-ED39-ADD9-0AC6BEE2B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F3EBB5-E2B9-59C2-8315-FD7F3B425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259B9-BDFD-492D-84A3-61C6CCCC36CE}" type="datetimeFigureOut">
              <a:rPr kumimoji="1" lang="ja-JP" altLang="en-US" smtClean="0"/>
              <a:t>2023/5/28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635FC4-C40A-AA12-09DF-4E8A3DCA4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79B748-2435-C249-B35B-362215F06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3C98D-B5A5-4C4E-8432-57B2A40A7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01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4E2F426-F2B0-9A08-8378-3EDB7519F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ECC38E-C0FB-4E7A-19C9-BC692DE0D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88A029-0250-F6DC-5E87-0E62B59D85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259B9-BDFD-492D-84A3-61C6CCCC36CE}" type="datetimeFigureOut">
              <a:rPr kumimoji="1" lang="ja-JP" altLang="en-US" smtClean="0"/>
              <a:t>2023/5/28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1874A7-F6A0-48FD-B3BC-430D2E7D4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A54ACD-81D2-BEB2-BD30-224C1A855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3C98D-B5A5-4C4E-8432-57B2A40A77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86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3A599-15BA-AAAB-A24B-80622EC2B3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3F948F7-AD06-28DB-850C-5AAD83E8C5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4DCBA69-C048-30B1-8143-F9EFC05C0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71" y="547285"/>
            <a:ext cx="10078857" cy="5763429"/>
          </a:xfrm>
          <a:prstGeom prst="rect">
            <a:avLst/>
          </a:prstGeom>
        </p:spPr>
      </p:pic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F4E327B7-B9EB-16F5-9A18-9679FBF128E0}"/>
              </a:ext>
            </a:extLst>
          </p:cNvPr>
          <p:cNvSpPr/>
          <p:nvPr/>
        </p:nvSpPr>
        <p:spPr>
          <a:xfrm>
            <a:off x="3387012" y="2873828"/>
            <a:ext cx="1175658" cy="111967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9F847F-C060-A199-B803-B9C37EA8275F}"/>
              </a:ext>
            </a:extLst>
          </p:cNvPr>
          <p:cNvSpPr txBox="1"/>
          <p:nvPr/>
        </p:nvSpPr>
        <p:spPr>
          <a:xfrm>
            <a:off x="3377682" y="3172615"/>
            <a:ext cx="1184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</a:rPr>
              <a:t>済</a:t>
            </a:r>
          </a:p>
        </p:txBody>
      </p:sp>
    </p:spTree>
    <p:extLst>
      <p:ext uri="{BB962C8B-B14F-4D97-AF65-F5344CB8AC3E}">
        <p14:creationId xmlns:p14="http://schemas.microsoft.com/office/powerpoint/2010/main" val="4023857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kenwa30-hashimoto</dc:creator>
  <cp:lastModifiedBy>kenwa30-hashimoto</cp:lastModifiedBy>
  <cp:revision>1</cp:revision>
  <dcterms:created xsi:type="dcterms:W3CDTF">2023-05-28T01:50:24Z</dcterms:created>
  <dcterms:modified xsi:type="dcterms:W3CDTF">2023-05-28T01:50:33Z</dcterms:modified>
</cp:coreProperties>
</file>